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事二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摘苹果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課本故事圖檔\L4-2 (1)\402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2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648200"/>
            <a:ext cx="6814457" cy="44958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課本故事圖檔\L4-2 (1)\402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2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953001"/>
            <a:ext cx="6796216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課本故事圖檔\L4-2 (1)\402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38862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2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29409"/>
            <a:ext cx="6858000" cy="511459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課本故事圖檔\L4-2 (1)\402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3810000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42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79273"/>
            <a:ext cx="6858000" cy="526472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2051" name="Picture 3" descr="C:\Users\Meishing\Desktop\meizhou pics\42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953000"/>
            <a:ext cx="6862187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3075" name="Picture 3" descr="C:\Users\Meishing\Desktop\meizhou pics\42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580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4099" name="Picture 3" descr="C:\Users\Meishing\Desktop\meizhou pics\42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399"/>
            <a:ext cx="6858000" cy="48006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5123" name="Picture 3" descr="C:\Users\Meishing\Desktop\meizhou pics\42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6147" name="Picture 3" descr="C:\Users\Meishing\Desktop\meizhou pics\42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L4-2 (1)\402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7171" name="Picture 3" descr="C:\Users\Meishing\Desktop\meizhou pics\42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58000" cy="45720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課本故事圖檔\L4-2 (1)\402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2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1999"/>
            <a:ext cx="6858000" cy="45720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</TotalTime>
  <Words>39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16</cp:revision>
  <dcterms:created xsi:type="dcterms:W3CDTF">2014-03-13T17:41:59Z</dcterms:created>
  <dcterms:modified xsi:type="dcterms:W3CDTF">2014-09-05T14:29:15Z</dcterms:modified>
</cp:coreProperties>
</file>